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F6FCFC"/>
    <a:srgbClr val="B23ACA"/>
    <a:srgbClr val="AF2FA0"/>
    <a:srgbClr val="48B3C8"/>
    <a:srgbClr val="B10377"/>
    <a:srgbClr val="CC0000"/>
    <a:srgbClr val="CC0066"/>
    <a:srgbClr val="E6E6E6"/>
    <a:srgbClr val="38A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32013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Quality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education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in Romani (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QualiRom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40</cp:revision>
  <dcterms:created xsi:type="dcterms:W3CDTF">2024-02-06T15:43:11Z</dcterms:created>
  <dcterms:modified xsi:type="dcterms:W3CDTF">2024-02-07T15:40:51Z</dcterms:modified>
</cp:coreProperties>
</file>